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6" r:id="rId3"/>
    <p:sldId id="258" r:id="rId4"/>
    <p:sldId id="259" r:id="rId5"/>
    <p:sldId id="278" r:id="rId6"/>
    <p:sldId id="262" r:id="rId7"/>
    <p:sldId id="263" r:id="rId8"/>
    <p:sldId id="265" r:id="rId9"/>
    <p:sldId id="266" r:id="rId10"/>
    <p:sldId id="267" r:id="rId11"/>
    <p:sldId id="264" r:id="rId12"/>
    <p:sldId id="268" r:id="rId13"/>
    <p:sldId id="261" r:id="rId14"/>
    <p:sldId id="279" r:id="rId15"/>
    <p:sldId id="272" r:id="rId16"/>
    <p:sldId id="270" r:id="rId17"/>
    <p:sldId id="271" r:id="rId18"/>
    <p:sldId id="280" r:id="rId19"/>
    <p:sldId id="273" r:id="rId20"/>
    <p:sldId id="274" r:id="rId21"/>
    <p:sldId id="275" r:id="rId22"/>
    <p:sldId id="277" r:id="rId23"/>
    <p:sldId id="260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20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B75E1C-258A-ED4E-94B6-F4B556BE2569}" type="datetimeFigureOut">
              <a:rPr lang="en-US" smtClean="0"/>
              <a:t>7/10/17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D2C7-3D29-844E-AEE3-E97BB6EB7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9423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5F6DE-D4E0-DC4E-B688-8A04BBE8A9CC}" type="datetimeFigureOut">
              <a:rPr lang="en-US" smtClean="0"/>
              <a:t>7/10/17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9773AA-B339-274D-825D-2F8794E74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12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5181-45BB-6E42-82B5-B95BAFAC5A95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099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59B64-BF11-0E4A-AA4E-0570162D8270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83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1FAB-8726-3A43-BE45-FB76B70B51F3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28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9B5C5-7C8F-0C4F-B4BE-B5DA7467E71E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25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CEBDE-772A-9F4D-9C0C-49ACDA149286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81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BF0F-00A1-4C45-8707-E6C2530B24B9}" type="datetime1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059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5BB2C-47D3-174E-8243-DCF3A9F86261}" type="datetime1">
              <a:rPr lang="en-US" smtClean="0"/>
              <a:t>7/10/17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03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EA268-D21A-AD40-8317-D5331DACAE1D}" type="datetime1">
              <a:rPr lang="en-US" smtClean="0"/>
              <a:t>7/10/17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022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A5258-DD0F-EA44-8D03-0E9239D02D0D}" type="datetime1">
              <a:rPr lang="en-US" smtClean="0"/>
              <a:t>7/10/17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63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5A677-D9E8-B540-A3F4-331E820C844F}" type="datetime1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31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9A-FECA-5045-99D5-CC3C5645B9C6}" type="datetime1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22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CCEAB-2F04-1D4B-A11B-3745AE3A572F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31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-Week Research Update:</a:t>
            </a:r>
            <a:br>
              <a:rPr lang="en-US" dirty="0" smtClean="0"/>
            </a:br>
            <a:r>
              <a:rPr lang="en-US" dirty="0" smtClean="0"/>
              <a:t>Fun with Glass!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Jackie Loven</a:t>
            </a:r>
          </a:p>
          <a:p>
            <a:r>
              <a:rPr lang="en-US" dirty="0" smtClean="0"/>
              <a:t>10</a:t>
            </a:r>
            <a:r>
              <a:rPr lang="en-US" dirty="0" smtClean="0"/>
              <a:t> </a:t>
            </a:r>
            <a:r>
              <a:rPr lang="en-US" dirty="0" smtClean="0"/>
              <a:t>July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77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Culprit: Time?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After: cracks appear over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68" y="2185698"/>
            <a:ext cx="7316801" cy="435081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570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Also The Culprit: Surface Roughness?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3 Samples</a:t>
            </a:r>
          </a:p>
          <a:p>
            <a:pPr lvl="1"/>
            <a:r>
              <a:rPr lang="en-US" dirty="0" smtClean="0"/>
              <a:t>0.05 µm polish</a:t>
            </a:r>
          </a:p>
          <a:p>
            <a:pPr lvl="1"/>
            <a:r>
              <a:rPr lang="en-US" dirty="0" smtClean="0"/>
              <a:t>0.5 µm polish</a:t>
            </a:r>
          </a:p>
          <a:p>
            <a:pPr lvl="1"/>
            <a:r>
              <a:rPr lang="en-US" dirty="0" smtClean="0"/>
              <a:t>1 µm polish</a:t>
            </a:r>
          </a:p>
          <a:p>
            <a:r>
              <a:rPr lang="en-US" dirty="0" smtClean="0"/>
              <a:t>Roughness data from profiles</a:t>
            </a:r>
          </a:p>
          <a:p>
            <a:pPr lvl="1"/>
            <a:r>
              <a:rPr lang="en-US" dirty="0" err="1" smtClean="0"/>
              <a:t>Caila’s</a:t>
            </a:r>
            <a:r>
              <a:rPr lang="en-US" dirty="0" smtClean="0"/>
              <a:t> samples: Looked inconclusive (actual: 1 µm polish)</a:t>
            </a:r>
            <a:endParaRPr lang="en-US" dirty="0"/>
          </a:p>
          <a:p>
            <a:pPr lvl="1"/>
            <a:r>
              <a:rPr lang="en-US" dirty="0" smtClean="0"/>
              <a:t>My samples: Looked between 0.5 µm and 1 µm (actual: 0.5 µm polish)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59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Also The Culprit: Surface Roughness?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Roughness changes crack fraction</a:t>
            </a:r>
          </a:p>
        </p:txBody>
      </p:sp>
      <p:pic>
        <p:nvPicPr>
          <p:cNvPr id="4" name="Picture 3" descr="Screen Shot 2017-07-09 at 9.17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05" y="2264771"/>
            <a:ext cx="8625636" cy="426266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653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Differences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Time: affects crack threshold</a:t>
            </a:r>
          </a:p>
          <a:p>
            <a:r>
              <a:rPr lang="en-US" dirty="0" smtClean="0"/>
              <a:t>Surface polish level: affects cracks but not hardness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49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Quantifying Error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11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Laser </a:t>
            </a:r>
            <a:r>
              <a:rPr lang="en-US" dirty="0" smtClean="0"/>
              <a:t>Profiler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Laser profiler can’t measure small indents, pileup</a:t>
            </a:r>
          </a:p>
          <a:p>
            <a:r>
              <a:rPr lang="en-US" dirty="0" smtClean="0"/>
              <a:t>AFM should show what small indents and pileup actually look like</a:t>
            </a:r>
          </a:p>
          <a:p>
            <a:pPr lvl="1"/>
            <a:r>
              <a:rPr lang="en-US" dirty="0" smtClean="0"/>
              <a:t>A linear correction factor between laser profiler and AFM would be fantastic</a:t>
            </a:r>
          </a:p>
          <a:p>
            <a:r>
              <a:rPr lang="en-US" dirty="0" smtClean="0"/>
              <a:t>But AFM results are wonky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523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rge_indent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90" y="2641383"/>
            <a:ext cx="7888699" cy="3334658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AFM Results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Laser profiler says this 2 µm deep indent is 4 µm deep!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429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sk_large_inden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254" y="1417638"/>
            <a:ext cx="6585746" cy="53791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AFM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496050" cy="4823983"/>
          </a:xfrm>
        </p:spPr>
        <p:txBody>
          <a:bodyPr/>
          <a:lstStyle/>
          <a:p>
            <a:r>
              <a:rPr lang="en-US" dirty="0" smtClean="0"/>
              <a:t>Not even close to square!</a:t>
            </a:r>
          </a:p>
          <a:p>
            <a:r>
              <a:rPr lang="en-US" dirty="0" smtClean="0"/>
              <a:t>How to fix?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508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Making Indent Edges Clearer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99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Traditional Hardness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Indents in metal samples are gorgeous. Ours? Not so much.</a:t>
            </a:r>
            <a:endParaRPr lang="en-US" dirty="0"/>
          </a:p>
        </p:txBody>
      </p:sp>
      <p:pic>
        <p:nvPicPr>
          <p:cNvPr id="4" name="Picture 3" descr="Screen Shot 2017-03-28 at 12.40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352460"/>
            <a:ext cx="3630882" cy="27737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19313" y="4300534"/>
            <a:ext cx="63410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vs.</a:t>
            </a:r>
            <a:endParaRPr lang="en-US" sz="3200" dirty="0"/>
          </a:p>
        </p:txBody>
      </p:sp>
      <p:pic>
        <p:nvPicPr>
          <p:cNvPr id="6" name="Picture 5" descr="20170627_1132036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161" y="3485304"/>
            <a:ext cx="3521144" cy="264085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587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Crack fraction: total cracks/ total indentation corners</a:t>
            </a:r>
          </a:p>
          <a:p>
            <a:r>
              <a:rPr lang="en-US" dirty="0" smtClean="0"/>
              <a:t>Hardness: load/ observed area of indent</a:t>
            </a:r>
          </a:p>
          <a:p>
            <a:r>
              <a:rPr lang="en-US" dirty="0" smtClean="0"/>
              <a:t>Crack threshold: load at which cracks appear</a:t>
            </a:r>
          </a:p>
          <a:p>
            <a:r>
              <a:rPr lang="en-US" dirty="0" smtClean="0"/>
              <a:t>Pileup: plastically deformed material pushed up around indent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7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Traditional Hardness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small indents/ groups without a laser profiler:</a:t>
            </a:r>
          </a:p>
          <a:p>
            <a:pPr lvl="1"/>
            <a:r>
              <a:rPr lang="en-US" dirty="0" smtClean="0"/>
              <a:t>Indent measurements are super subjective</a:t>
            </a:r>
          </a:p>
          <a:p>
            <a:pPr lvl="1"/>
            <a:r>
              <a:rPr lang="en-US" dirty="0" smtClean="0"/>
              <a:t>Can we make measurements easier?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17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Traditional Hardness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761527"/>
          </a:xfrm>
        </p:spPr>
        <p:txBody>
          <a:bodyPr/>
          <a:lstStyle/>
          <a:p>
            <a:r>
              <a:rPr lang="en-US" dirty="0" smtClean="0"/>
              <a:t>Make the samples look like metal</a:t>
            </a:r>
          </a:p>
          <a:p>
            <a:r>
              <a:rPr lang="en-US" dirty="0" smtClean="0"/>
              <a:t>Carbon and gold didn’t work too well, but gold-palladium is great</a:t>
            </a:r>
          </a:p>
          <a:p>
            <a:endParaRPr lang="en-US" dirty="0"/>
          </a:p>
        </p:txBody>
      </p:sp>
      <p:pic>
        <p:nvPicPr>
          <p:cNvPr id="4" name="Picture 3" descr="DSCN088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8" t="8559" b="18996"/>
          <a:stretch/>
        </p:blipFill>
        <p:spPr>
          <a:xfrm>
            <a:off x="2288769" y="3361727"/>
            <a:ext cx="4871082" cy="324521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21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better AFM </a:t>
            </a:r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Get accurate hardness vs. load data</a:t>
            </a:r>
            <a:endParaRPr lang="en-US" dirty="0" smtClean="0"/>
          </a:p>
          <a:p>
            <a:r>
              <a:rPr lang="en-US" dirty="0" smtClean="0"/>
              <a:t>Take nice images of coated indents, see how much the coating changes the </a:t>
            </a:r>
            <a:r>
              <a:rPr lang="en-US" dirty="0" err="1" smtClean="0"/>
              <a:t>programatically</a:t>
            </a:r>
            <a:r>
              <a:rPr lang="en-US" dirty="0" smtClean="0"/>
              <a:t> determined area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49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41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Calcium </a:t>
            </a:r>
            <a:r>
              <a:rPr lang="en-US" dirty="0" err="1" smtClean="0"/>
              <a:t>aluminosilicates</a:t>
            </a:r>
            <a:r>
              <a:rPr lang="en-US" dirty="0" smtClean="0"/>
              <a:t> aren’t that well characterized</a:t>
            </a:r>
          </a:p>
          <a:p>
            <a:pPr lvl="1"/>
            <a:r>
              <a:rPr lang="en-US" dirty="0" smtClean="0"/>
              <a:t>fracture properties</a:t>
            </a:r>
          </a:p>
          <a:p>
            <a:pPr lvl="1"/>
            <a:r>
              <a:rPr lang="en-US" dirty="0" smtClean="0"/>
              <a:t>hardness</a:t>
            </a:r>
          </a:p>
          <a:p>
            <a:pPr marL="342900" lvl="1" indent="-342900">
              <a:buFont typeface="Arial"/>
              <a:buChar char="•"/>
            </a:pPr>
            <a:r>
              <a:rPr lang="en-US" sz="3200" dirty="0" smtClean="0"/>
              <a:t>But these test measurements are super subjective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82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Recent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Taking measurements</a:t>
            </a:r>
          </a:p>
          <a:p>
            <a:pPr lvl="1"/>
            <a:r>
              <a:rPr lang="en-US" dirty="0" smtClean="0"/>
              <a:t>crack fraction</a:t>
            </a:r>
          </a:p>
          <a:p>
            <a:pPr lvl="1"/>
            <a:r>
              <a:rPr lang="en-US" dirty="0" smtClean="0"/>
              <a:t>hardness</a:t>
            </a:r>
          </a:p>
          <a:p>
            <a:pPr lvl="1"/>
            <a:r>
              <a:rPr lang="en-US" dirty="0" smtClean="0"/>
              <a:t>crack threshold over time</a:t>
            </a:r>
          </a:p>
          <a:p>
            <a:pPr lvl="1"/>
            <a:r>
              <a:rPr lang="en-US" dirty="0" smtClean="0"/>
              <a:t>pileup</a:t>
            </a:r>
          </a:p>
          <a:p>
            <a:r>
              <a:rPr lang="en-US" dirty="0" smtClean="0"/>
              <a:t>Characterizing error in measurements</a:t>
            </a:r>
          </a:p>
          <a:p>
            <a:r>
              <a:rPr lang="en-US" dirty="0" smtClean="0"/>
              <a:t>Making indent edges </a:t>
            </a:r>
            <a:r>
              <a:rPr lang="en-US" dirty="0" smtClean="0"/>
              <a:t>clearer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05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Collecting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7-07-09 at 9.12.5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261" y="2027118"/>
            <a:ext cx="6805231" cy="46093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Caila’s</a:t>
            </a:r>
            <a:r>
              <a:rPr lang="en-US" dirty="0" smtClean="0"/>
              <a:t> data from last year: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113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7-07-09 at 9.06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81" y="2126627"/>
            <a:ext cx="7442510" cy="4383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data was very different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32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Culprit: Time?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Samples photographed immediately after indenting and after 1 week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57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Culprit: Time?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Before:</a:t>
            </a:r>
          </a:p>
        </p:txBody>
      </p:sp>
      <p:pic>
        <p:nvPicPr>
          <p:cNvPr id="4" name="Picture 3" descr="Screen Shot 2017-07-09 at 9.25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75" y="2185698"/>
            <a:ext cx="7386987" cy="435081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6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397</Words>
  <Application>Microsoft Macintosh PowerPoint</Application>
  <PresentationFormat>On-screen Show (4:3)</PresentationFormat>
  <Paragraphs>94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4-Week Research Update: Fun with Glass!</vt:lpstr>
      <vt:lpstr>Recall</vt:lpstr>
      <vt:lpstr>Current Problems</vt:lpstr>
      <vt:lpstr>Recent Projects</vt:lpstr>
      <vt:lpstr>Collecting Data</vt:lpstr>
      <vt:lpstr>Initial observations</vt:lpstr>
      <vt:lpstr>Initial observations</vt:lpstr>
      <vt:lpstr>The Culprit: Time?</vt:lpstr>
      <vt:lpstr>The Culprit: Time?</vt:lpstr>
      <vt:lpstr>The Culprit: Time?</vt:lpstr>
      <vt:lpstr>Also The Culprit: Surface Roughness?</vt:lpstr>
      <vt:lpstr>Also The Culprit: Surface Roughness?</vt:lpstr>
      <vt:lpstr>Sample Differences</vt:lpstr>
      <vt:lpstr>Quantifying Error</vt:lpstr>
      <vt:lpstr>Laser Profiler Error</vt:lpstr>
      <vt:lpstr>AFM Results</vt:lpstr>
      <vt:lpstr>AFM Results</vt:lpstr>
      <vt:lpstr>Making Indent Edges Clearer</vt:lpstr>
      <vt:lpstr>Traditional Hardness Error</vt:lpstr>
      <vt:lpstr>Traditional Hardness Error</vt:lpstr>
      <vt:lpstr>Traditional Hardness Error</vt:lpstr>
      <vt:lpstr>Future Work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Update: Indentations, etc.</dc:title>
  <dc:creator>Jacquelyn Loven</dc:creator>
  <cp:lastModifiedBy>Jacquelyn Loven</cp:lastModifiedBy>
  <cp:revision>41</cp:revision>
  <dcterms:created xsi:type="dcterms:W3CDTF">2017-07-10T00:38:52Z</dcterms:created>
  <dcterms:modified xsi:type="dcterms:W3CDTF">2017-07-10T17:00:30Z</dcterms:modified>
</cp:coreProperties>
</file>

<file path=docProps/thumbnail.jpeg>
</file>